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152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02.03.2017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02.03.2017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02.03.2017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02.03.2017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img.rufox.ru/files/big2/55411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9144000" cy="69052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http://www.technologijos.lt/upload/image/n/technologijos/automobiliai_ir_motociklai/S-25231/2-1-electric-cars3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91608" y="-136526"/>
            <a:ext cx="9335608" cy="69945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0" name="Picture 4" descr="http://news.a42.ru/uploads/images/parsed/news/2011/04/226932/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http://adv.adv.свалкер.рф/uploads/posts/2012-01/1325749495_swalker.ru_archive_weapons_submarine_k-154_tiger_029970_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6513" y="-8411"/>
            <a:ext cx="9186667" cy="686641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http://ikar62.ru/upload/images/0b/0bfcdbedb7e4d24001f5f39f654d95ddthumb640x48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6512" y="0"/>
            <a:ext cx="9180512" cy="68853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://i2.xoxma.net/photo/foty5/5500/5523/5301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http://live4fun.ru/pictures/img_4187218_990_1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9617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http://s48.radikal.ru/i122/1103/20/488b564a77bc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94458" y="0"/>
            <a:ext cx="576983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http://www.music-street.ru/muzyik_spektak/412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-307152"/>
            <a:ext cx="7200800" cy="71651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http://darudar.org/var/files/img/f4/1f/f41ffb11b98636437d6cbbdc53c6e9ab_60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0072" y="27075"/>
            <a:ext cx="5120160" cy="68309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0</Words>
  <Application>Microsoft Office PowerPoint</Application>
  <PresentationFormat>Экран (4:3)</PresentationFormat>
  <Paragraphs>0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3" baseType="lpstr">
      <vt:lpstr>Arial</vt:lpstr>
      <vt:lpstr>Calibri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Admin</cp:lastModifiedBy>
  <cp:revision>12</cp:revision>
  <dcterms:modified xsi:type="dcterms:W3CDTF">2017-03-02T16:03:58Z</dcterms:modified>
</cp:coreProperties>
</file>